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9" r:id="rId2"/>
    <p:sldId id="256" r:id="rId3"/>
    <p:sldId id="257" r:id="rId4"/>
    <p:sldId id="258" r:id="rId5"/>
    <p:sldId id="269" r:id="rId6"/>
    <p:sldId id="259" r:id="rId7"/>
    <p:sldId id="260" r:id="rId8"/>
    <p:sldId id="261" r:id="rId9"/>
    <p:sldId id="262" r:id="rId10"/>
    <p:sldId id="264" r:id="rId11"/>
    <p:sldId id="263" r:id="rId12"/>
    <p:sldId id="267" r:id="rId13"/>
    <p:sldId id="265" r:id="rId14"/>
    <p:sldId id="266" r:id="rId15"/>
    <p:sldId id="268" r:id="rId16"/>
    <p:sldId id="292" r:id="rId17"/>
    <p:sldId id="297" r:id="rId18"/>
    <p:sldId id="298" r:id="rId19"/>
    <p:sldId id="277" r:id="rId20"/>
    <p:sldId id="295" r:id="rId21"/>
    <p:sldId id="294" r:id="rId22"/>
    <p:sldId id="302" r:id="rId23"/>
    <p:sldId id="272" r:id="rId24"/>
    <p:sldId id="300" r:id="rId25"/>
    <p:sldId id="274" r:id="rId26"/>
    <p:sldId id="273" r:id="rId27"/>
    <p:sldId id="286" r:id="rId28"/>
    <p:sldId id="276" r:id="rId29"/>
    <p:sldId id="275" r:id="rId30"/>
    <p:sldId id="287" r:id="rId31"/>
    <p:sldId id="288" r:id="rId32"/>
    <p:sldId id="291" r:id="rId33"/>
    <p:sldId id="290" r:id="rId34"/>
    <p:sldId id="303" r:id="rId35"/>
    <p:sldId id="281" r:id="rId36"/>
    <p:sldId id="280" r:id="rId37"/>
    <p:sldId id="301" r:id="rId38"/>
    <p:sldId id="270" r:id="rId39"/>
    <p:sldId id="271" r:id="rId40"/>
    <p:sldId id="284" r:id="rId41"/>
    <p:sldId id="283" r:id="rId42"/>
    <p:sldId id="282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277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93A8-A1F6-4682-990C-1258B968DD49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D973-4768-476E-93DE-B7A56AD2800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93A8-A1F6-4682-990C-1258B968DD49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D973-4768-476E-93DE-B7A56AD280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93A8-A1F6-4682-990C-1258B968DD49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D973-4768-476E-93DE-B7A56AD280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93A8-A1F6-4682-990C-1258B968DD49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D973-4768-476E-93DE-B7A56AD280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93A8-A1F6-4682-990C-1258B968DD49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BBAD973-4768-476E-93DE-B7A56AD280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93A8-A1F6-4682-990C-1258B968DD49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D973-4768-476E-93DE-B7A56AD280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93A8-A1F6-4682-990C-1258B968DD49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D973-4768-476E-93DE-B7A56AD280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93A8-A1F6-4682-990C-1258B968DD49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D973-4768-476E-93DE-B7A56AD280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93A8-A1F6-4682-990C-1258B968DD49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D973-4768-476E-93DE-B7A56AD280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93A8-A1F6-4682-990C-1258B968DD49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D973-4768-476E-93DE-B7A56AD280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93A8-A1F6-4682-990C-1258B968DD49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AD973-4768-476E-93DE-B7A56AD280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53593A8-A1F6-4682-990C-1258B968DD49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BBAD973-4768-476E-93DE-B7A56AD2800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5929330"/>
            <a:ext cx="4043362" cy="2968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Чукотка</a:t>
            </a:r>
            <a:endParaRPr lang="ru-RU" dirty="0"/>
          </a:p>
        </p:txBody>
      </p:sp>
      <p:pic>
        <p:nvPicPr>
          <p:cNvPr id="1026" name="Picture 2" descr="C:\Users\ZALMAN\Downloads\3840941_large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928670"/>
            <a:ext cx="3855206" cy="2568901"/>
          </a:xfrm>
          <a:prstGeom prst="rect">
            <a:avLst/>
          </a:prstGeom>
          <a:noFill/>
        </p:spPr>
      </p:pic>
      <p:pic>
        <p:nvPicPr>
          <p:cNvPr id="1027" name="Picture 3" descr="C:\Users\ZALMAN\Downloads\3981508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928670"/>
            <a:ext cx="3857628" cy="2571752"/>
          </a:xfrm>
          <a:prstGeom prst="rect">
            <a:avLst/>
          </a:prstGeom>
          <a:noFill/>
        </p:spPr>
      </p:pic>
      <p:pic>
        <p:nvPicPr>
          <p:cNvPr id="1028" name="Picture 4" descr="C:\Users\ZALMAN\Downloads\4373679_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714752"/>
            <a:ext cx="3857652" cy="2571768"/>
          </a:xfrm>
          <a:prstGeom prst="rect">
            <a:avLst/>
          </a:prstGeom>
          <a:noFill/>
        </p:spPr>
      </p:pic>
      <p:pic>
        <p:nvPicPr>
          <p:cNvPr id="1029" name="Picture 5" descr="C:\Users\ZALMAN\Downloads\4428000_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714752"/>
            <a:ext cx="3978658" cy="19161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dirty="0" smtClean="0"/>
              <a:t>Избранное Юрия </a:t>
            </a:r>
            <a:r>
              <a:rPr lang="ru-RU" dirty="0" err="1" smtClean="0"/>
              <a:t>Рытхэу</a:t>
            </a:r>
            <a:endParaRPr lang="ru-RU" dirty="0"/>
          </a:p>
        </p:txBody>
      </p:sp>
      <p:pic>
        <p:nvPicPr>
          <p:cNvPr id="4" name="Содержимое 3" descr="http://www.libex.ru/dimg/18973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285860"/>
            <a:ext cx="6643734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cdn.bolshoyvopros.ru/files/users/images/1e/9e/1e9e18e93cefcf2dc5536a72e2b8b0e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842968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8"/>
            <a:ext cx="8715436" cy="635798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/>
              <a:t>После распада СССР, в новых постсоветских странах Юрия </a:t>
            </a:r>
            <a:r>
              <a:rPr lang="ru-RU" dirty="0" err="1" smtClean="0"/>
              <a:t>Рытхэу</a:t>
            </a:r>
            <a:r>
              <a:rPr lang="ru-RU" dirty="0" smtClean="0"/>
              <a:t> перестали печатать. Оказавшись в затруднительном положении писатель даже выразил намерение эмигрировать в США. Однако через </a:t>
            </a:r>
            <a:r>
              <a:rPr lang="ru-RU" dirty="0" err="1" smtClean="0"/>
              <a:t>Чингиза</a:t>
            </a:r>
            <a:r>
              <a:rPr lang="ru-RU" dirty="0" smtClean="0"/>
              <a:t> </a:t>
            </a:r>
            <a:r>
              <a:rPr lang="ru-RU" dirty="0" err="1" smtClean="0"/>
              <a:t>Айматова</a:t>
            </a:r>
            <a:r>
              <a:rPr lang="ru-RU" dirty="0" smtClean="0"/>
              <a:t> он познакомился с немецким книгоиздателем Люсьеном </a:t>
            </a:r>
            <a:r>
              <a:rPr lang="ru-RU" dirty="0" err="1" smtClean="0"/>
              <a:t>Лайтисом</a:t>
            </a:r>
            <a:r>
              <a:rPr lang="ru-RU" dirty="0" smtClean="0"/>
              <a:t>, который заключил с писателем контракт на издание его произведений на немецком языке и стал его литературным агентом. Произведения </a:t>
            </a:r>
            <a:r>
              <a:rPr lang="ru-RU" dirty="0" err="1" smtClean="0"/>
              <a:t>Рытхэу</a:t>
            </a:r>
            <a:r>
              <a:rPr lang="ru-RU" dirty="0" smtClean="0"/>
              <a:t> стали выходить во многих странах мира: Франции, Финляндии, Нидерландах, Италии, Германии, Испании, Японии и других. Тираж немецкоязычных книг только одного издательства составил четверть миллиона экземпляров. В России сложилась противоположная ситуация, последняя книга писателя «Путешествие в молодости» вышла в 1991 году. С начала 2000-ых годов, на средства губернатора Чукотского автономного округа Романа Абрамовича, произведения </a:t>
            </a:r>
            <a:r>
              <a:rPr lang="ru-RU" dirty="0" err="1" smtClean="0"/>
              <a:t>Рытхэу</a:t>
            </a:r>
            <a:r>
              <a:rPr lang="ru-RU" dirty="0" smtClean="0"/>
              <a:t> стали издавать малыми тиражами и в России, но в свободную продажу книги не попадают, из-за того, что весь тираж вывозится в Чукотский АО. Первой такой книгой было новое произведение «В зеркале забвения» 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dirty="0" smtClean="0"/>
              <a:t>Памятник </a:t>
            </a:r>
            <a:r>
              <a:rPr lang="ru-RU" dirty="0" err="1" smtClean="0"/>
              <a:t>Рытхэу</a:t>
            </a:r>
            <a:r>
              <a:rPr lang="ru-RU" dirty="0" smtClean="0"/>
              <a:t> в Анадыре</a:t>
            </a:r>
            <a:endParaRPr lang="ru-RU" dirty="0"/>
          </a:p>
        </p:txBody>
      </p:sp>
      <p:pic>
        <p:nvPicPr>
          <p:cNvPr id="4" name="Содержимое 3" descr="http://img-fotki.yandex.ru/get/6207/125927761.8/0_70d98_6485e1a8_XL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357298"/>
            <a:ext cx="8286808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68346"/>
          </a:xfrm>
        </p:spPr>
        <p:txBody>
          <a:bodyPr>
            <a:noAutofit/>
          </a:bodyPr>
          <a:lstStyle/>
          <a:p>
            <a:r>
              <a:rPr lang="ru-RU" sz="3200" dirty="0" smtClean="0"/>
              <a:t>Могила Юрия </a:t>
            </a:r>
            <a:r>
              <a:rPr lang="ru-RU" sz="3200" dirty="0" err="1" smtClean="0"/>
              <a:t>Рытхэу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в Комарово –пригороде Санкт-Петербурга</a:t>
            </a:r>
            <a:endParaRPr lang="ru-RU" sz="3200" dirty="0"/>
          </a:p>
        </p:txBody>
      </p:sp>
      <p:pic>
        <p:nvPicPr>
          <p:cNvPr id="4" name="Содержимое 3" descr="http://upload.wikimedia.org/wikipedia/commons/1/13/%D0%A0%D1%8B%D1%82%D1%85%D1%8D%D1%83_%D0%AE%D1%80%D0%B8%D0%B9_%D0%A1%D0%B5%D1%80%D0%B3%D0%B5%D0%B5%D0%B2%D0%B8%D1%87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357298"/>
            <a:ext cx="6925231" cy="511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i023.radikal.ru/1110/bd/2ec640fa1fbf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714479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85918" y="500042"/>
            <a:ext cx="7143800" cy="6143668"/>
          </a:xfrm>
        </p:spPr>
        <p:txBody>
          <a:bodyPr>
            <a:normAutofit fontScale="90000"/>
          </a:bodyPr>
          <a:lstStyle/>
          <a:p>
            <a:pPr algn="r"/>
            <a:r>
              <a:rPr lang="ru-RU" sz="2200" dirty="0" smtClean="0"/>
              <a:t>5 марта 2015 года </a:t>
            </a:r>
            <a:r>
              <a:rPr lang="ru-RU" sz="2200" i="1" dirty="0" smtClean="0"/>
              <a:t>состоялась  встреча магаданского землячества «Северное притяжение», посвящённая 85-летию со дня рождения Юрия Сергеевича </a:t>
            </a:r>
            <a:r>
              <a:rPr lang="ru-RU" sz="2200" i="1" dirty="0" err="1" smtClean="0"/>
              <a:t>Рытхэу</a:t>
            </a:r>
            <a:r>
              <a:rPr lang="ru-RU" sz="2200" i="1" dirty="0" smtClean="0"/>
              <a:t>, воспевшего в своих литературных произведениях  родную Чукотку. Вечер состоялся в кинотеатре Центрального Дома журналиста по адресу: </a:t>
            </a:r>
            <a:r>
              <a:rPr lang="ru-RU" sz="2200" i="1" dirty="0" err="1" smtClean="0"/>
              <a:t>Никитский</a:t>
            </a:r>
            <a:r>
              <a:rPr lang="ru-RU" sz="2200" i="1" dirty="0" smtClean="0"/>
              <a:t> бульвар д.8-а (ст. метро Арбатская).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i="1" dirty="0" smtClean="0"/>
              <a:t>Мероприятие  прошло при участии и поддержке Союза журналистов России, литературной общественности, представительства правительства Магаданской области.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i="1" dirty="0" smtClean="0"/>
              <a:t>На вечер были приглашены ветераны Чукотки, лично знавшие Юрия Сергеевича и близко знакомые с его творчеством.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i="1" dirty="0" smtClean="0"/>
              <a:t>Перед гостями встречи выступил национальный фольклорный ансамбль песни и танца народов Севера «ЧУКОТКА».</a:t>
            </a: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1486"/>
          </a:xfrm>
        </p:spPr>
        <p:txBody>
          <a:bodyPr>
            <a:noAutofit/>
          </a:bodyPr>
          <a:lstStyle/>
          <a:p>
            <a:r>
              <a:rPr lang="ru-RU" sz="1700" dirty="0" smtClean="0"/>
              <a:t>Центральный Дом журналиста имеет историческое прошлое – он принадлежал роду Гагариных. Две сотни лет назад здесь был прекрасный парк с величественным дворцом. Пожар, произошедший в 1812 году, уничтожил родовое поместье, чудом сохранился лишь флигель. Дом журналиста признан памятником архитектуры.</a:t>
            </a:r>
            <a:br>
              <a:rPr lang="ru-RU" sz="1700" dirty="0" smtClean="0"/>
            </a:br>
            <a:r>
              <a:rPr lang="ru-RU" sz="1700" dirty="0" smtClean="0"/>
              <a:t>Сегодня культурную жизнь Москвы тяжело представить без Дома журналиста. В самые трудные экономические и политические годы преобразования страны </a:t>
            </a:r>
            <a:r>
              <a:rPr lang="ru-RU" sz="1700" dirty="0" err="1" smtClean="0"/>
              <a:t>Домжур</a:t>
            </a:r>
            <a:r>
              <a:rPr lang="ru-RU" sz="1700" dirty="0" smtClean="0"/>
              <a:t> сумел выжить. Он является домом не только для пишущей братии. Его по достоинству оценили дипломаты, музыканты, писатели, художники и политики.</a:t>
            </a:r>
            <a:br>
              <a:rPr lang="ru-RU" sz="1700" dirty="0" smtClean="0"/>
            </a:br>
            <a:r>
              <a:rPr lang="ru-RU" sz="1700" dirty="0" smtClean="0"/>
              <a:t>В настоящее время в Центральном Доме журналиста открыли кинозал, в котором 5 </a:t>
            </a:r>
            <a:r>
              <a:rPr lang="ru-RU" sz="1700" dirty="0" smtClean="0"/>
              <a:t>марта </a:t>
            </a:r>
            <a:r>
              <a:rPr lang="ru-RU" sz="1700" dirty="0" smtClean="0"/>
              <a:t>собралось «Северное притяжение».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1026" name="Picture 2" descr="C:\Users\ZALMAN\Downloads\Домжур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429000"/>
            <a:ext cx="6858000" cy="3238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Теплая встреча участников</a:t>
            </a:r>
            <a:endParaRPr lang="ru-RU" dirty="0"/>
          </a:p>
        </p:txBody>
      </p:sp>
      <p:pic>
        <p:nvPicPr>
          <p:cNvPr id="1026" name="Picture 2" descr="C:\Users\ZALMAN\Desktop\2015_03_05_РЫТХЭУ\IMG_53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Руководство на месте.</a:t>
            </a:r>
            <a:br>
              <a:rPr lang="ru-RU" dirty="0" smtClean="0"/>
            </a:br>
            <a:r>
              <a:rPr lang="ru-RU" dirty="0" smtClean="0"/>
              <a:t>Ожидаются </a:t>
            </a:r>
            <a:r>
              <a:rPr lang="ru-RU" smtClean="0"/>
              <a:t>члены землячества</a:t>
            </a:r>
            <a:endParaRPr lang="ru-RU" dirty="0"/>
          </a:p>
        </p:txBody>
      </p:sp>
      <p:pic>
        <p:nvPicPr>
          <p:cNvPr id="2050" name="Picture 2" descr="C:\Users\ZALMAN\Desktop\2015_03_05_РЫТХЭУ\IMG_53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err="1" smtClean="0"/>
              <a:t>Магаданцы</a:t>
            </a:r>
            <a:r>
              <a:rPr lang="ru-RU" sz="2800" dirty="0" smtClean="0"/>
              <a:t> Нелли </a:t>
            </a:r>
            <a:r>
              <a:rPr lang="ru-RU" sz="2800" dirty="0" err="1" smtClean="0"/>
              <a:t>Ибрагимовна</a:t>
            </a:r>
            <a:r>
              <a:rPr lang="ru-RU" sz="2800" dirty="0" smtClean="0"/>
              <a:t> </a:t>
            </a:r>
            <a:r>
              <a:rPr lang="ru-RU" sz="2800" dirty="0" err="1" smtClean="0"/>
              <a:t>Капранова</a:t>
            </a:r>
            <a:r>
              <a:rPr lang="ru-RU" sz="2800" dirty="0" smtClean="0"/>
              <a:t> и Людмила Павловна Бирюкова – постоянные участники встреч землячества</a:t>
            </a:r>
            <a:endParaRPr lang="ru-RU" sz="2800" dirty="0"/>
          </a:p>
        </p:txBody>
      </p:sp>
      <p:pic>
        <p:nvPicPr>
          <p:cNvPr id="1026" name="Picture 2" descr="C:\Users\ZALMAN\Desktop\2015_03_05_РЫТХЭУ\IMG_53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285728"/>
            <a:ext cx="7772400" cy="857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РЫТХЭУ – чукотский поэт, </a:t>
            </a:r>
            <a:br>
              <a:rPr lang="ru-RU" sz="2700" dirty="0" smtClean="0"/>
            </a:br>
            <a:r>
              <a:rPr lang="ru-RU" sz="2700" dirty="0" smtClean="0"/>
              <a:t>писавший прозой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5" name="Рисунок 4" descr="http://chukotka-museum.ru/pics/expo/20080527/20080527_expo_photo_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142984"/>
            <a:ext cx="6572296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СМИ. Обслуживание на высоте!</a:t>
            </a:r>
            <a:br>
              <a:rPr lang="ru-RU" sz="3200" dirty="0" smtClean="0"/>
            </a:br>
            <a:r>
              <a:rPr lang="ru-RU" sz="3200" dirty="0" smtClean="0"/>
              <a:t>Эдуард Миловидов и Александра Хлебникова</a:t>
            </a:r>
            <a:endParaRPr lang="ru-RU" sz="3200" dirty="0"/>
          </a:p>
        </p:txBody>
      </p:sp>
      <p:pic>
        <p:nvPicPr>
          <p:cNvPr id="2050" name="Picture 2" descr="C:\Users\ZALMAN\Desktop\2015_03_05_РЫТХЭУ\IMG_53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Хрулев</a:t>
            </a:r>
            <a:r>
              <a:rPr lang="ru-RU" dirty="0" smtClean="0"/>
              <a:t> Игорь Михайлович снимает для истории</a:t>
            </a:r>
            <a:endParaRPr lang="ru-RU" dirty="0"/>
          </a:p>
        </p:txBody>
      </p:sp>
      <p:pic>
        <p:nvPicPr>
          <p:cNvPr id="13314" name="Picture 2" descr="C:\Users\ZALMAN\Desktop\2015_03_05_РЫТХЭУ\IMG_53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r>
              <a:rPr lang="ru-RU" dirty="0" smtClean="0"/>
              <a:t>А вот и землячество!</a:t>
            </a:r>
            <a:endParaRPr lang="ru-RU" dirty="0"/>
          </a:p>
        </p:txBody>
      </p:sp>
      <p:pic>
        <p:nvPicPr>
          <p:cNvPr id="1026" name="Picture 2" descr="C:\Users\ZALMAN\Desktop\2015_03_05_РЫТХЭУ\image (6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0975" y="1102400"/>
            <a:ext cx="7840115" cy="5206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0" dirty="0" smtClean="0"/>
              <a:t>Приветствие членам землячества председателя </a:t>
            </a:r>
            <a:r>
              <a:rPr lang="ru-RU" sz="3200" b="0" dirty="0" err="1" smtClean="0"/>
              <a:t>Азнаурьяна</a:t>
            </a:r>
            <a:r>
              <a:rPr lang="ru-RU" sz="3200" b="0" dirty="0" smtClean="0"/>
              <a:t> Степана </a:t>
            </a:r>
            <a:r>
              <a:rPr lang="ru-RU" sz="3200" b="0" dirty="0" err="1" smtClean="0"/>
              <a:t>Арменаковича</a:t>
            </a:r>
            <a:endParaRPr lang="ru-RU" sz="3200" dirty="0"/>
          </a:p>
        </p:txBody>
      </p:sp>
      <p:pic>
        <p:nvPicPr>
          <p:cNvPr id="3074" name="Picture 2" descr="C:\Users\ZALMAN\Desktop\2015_03_05_РЫТХЭУ\IMG_53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А дальше процесс пошел под руководством Надежны Михайловны </a:t>
            </a:r>
            <a:r>
              <a:rPr lang="ru-RU" sz="2400" dirty="0" err="1" smtClean="0"/>
              <a:t>Папп</a:t>
            </a:r>
            <a:r>
              <a:rPr lang="ru-RU" sz="2400" dirty="0" smtClean="0"/>
              <a:t>. Перед собравшимися выступили соратники, друзья, коллеги, сослуживцы, хорошо знавшие Юрия Сергеевича</a:t>
            </a:r>
            <a:endParaRPr lang="ru-RU" sz="2400" dirty="0"/>
          </a:p>
        </p:txBody>
      </p:sp>
      <p:pic>
        <p:nvPicPr>
          <p:cNvPr id="1026" name="Picture 2" descr="C:\Users\ZALMAN\Desktop\2015_03_05_РЫТХЭУ\IMG_54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Легендарная </a:t>
            </a:r>
            <a:r>
              <a:rPr lang="ru-RU" sz="2400" dirty="0" err="1" smtClean="0"/>
              <a:t>Нутэтэгрынэ</a:t>
            </a:r>
            <a:r>
              <a:rPr lang="ru-RU" sz="2400" dirty="0" smtClean="0"/>
              <a:t> Анна Дмитриевна – Председатель Исполнительного комитета Чукотского окружного Совета с 1961 по 1970 годы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6146" name="Picture 2" descr="C:\Users\ZALMAN\Desktop\2015_03_05_РЫТХЭУ\IMG_54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1857364"/>
            <a:ext cx="2648545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Член Комитета СФ по социальной политике, представитель от исполнительного органа государственной власти Чукотского автономного округа Анна </a:t>
            </a:r>
            <a:r>
              <a:rPr lang="ru-RU" sz="2700" dirty="0" err="1" smtClean="0"/>
              <a:t>Отке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 descr="C:\Users\ZALMAN\Desktop\2015_03_05_РЫТХЭУ\IMG_53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71570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>Председатель Союза журналистов России, президент Международной конфедерации журналистских союзов Всеволод Леонидович Богданов </a:t>
            </a:r>
            <a:br>
              <a:rPr lang="ru-RU" sz="2200" dirty="0" smtClean="0"/>
            </a:b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 1969 по 1980 год — корреспондент, заместитель главного редактора, редактор областной партийной  газеты «Магаданская правда»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4" name="Picture 2" descr="C:\Users\ZALMAN\Desktop\2015_03_05_РЫТХЭУ\IMG_53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0159" y="1600200"/>
            <a:ext cx="3423682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err="1" smtClean="0"/>
              <a:t>Огрызко</a:t>
            </a:r>
            <a:r>
              <a:rPr lang="ru-RU" sz="3600" dirty="0" smtClean="0"/>
              <a:t> Вячеслав Вячеславович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200" b="0" dirty="0" smtClean="0">
                <a:solidFill>
                  <a:schemeClr val="bg1"/>
                </a:solidFill>
              </a:rPr>
              <a:t>С 2004 года главный редактор газеты «Литературная Россия»</a:t>
            </a:r>
            <a:br>
              <a:rPr lang="ru-RU" sz="2200" b="0" dirty="0" smtClean="0">
                <a:solidFill>
                  <a:schemeClr val="bg1"/>
                </a:solidFill>
              </a:rPr>
            </a:br>
            <a:r>
              <a:rPr lang="ru-RU" sz="2200" b="0" dirty="0" smtClean="0">
                <a:solidFill>
                  <a:schemeClr val="bg1"/>
                </a:solidFill>
              </a:rPr>
              <a:t>Представил новый сборник «Лица и лики»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ZALMAN\Desktop\2015_03_05_РЫТХЭУ\IMG_53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649577"/>
            <a:ext cx="3626724" cy="49460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496" y="274638"/>
            <a:ext cx="4686304" cy="3582990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200" dirty="0" smtClean="0"/>
              <a:t>Дмитрий  Александрович </a:t>
            </a:r>
            <a:r>
              <a:rPr lang="ru-RU" sz="2200" dirty="0" err="1" smtClean="0"/>
              <a:t>Ледовской</a:t>
            </a:r>
            <a:r>
              <a:rPr lang="ru-RU" sz="2200" dirty="0" smtClean="0"/>
              <a:t> - </a:t>
            </a:r>
            <a:r>
              <a:rPr lang="ru-RU" sz="2200" dirty="0" err="1" smtClean="0"/>
              <a:t>завлит</a:t>
            </a:r>
            <a:r>
              <a:rPr lang="ru-RU" sz="2200" dirty="0" smtClean="0"/>
              <a:t> магаданского государственного музыкально-драматического театра до 2005 года, главный редактор театральной газеты "Авансцена", пресс-секретарь Магаданской областной Думы, журналист, писатель</a:t>
            </a:r>
            <a:endParaRPr lang="ru-RU" sz="2200" dirty="0"/>
          </a:p>
        </p:txBody>
      </p:sp>
      <p:pic>
        <p:nvPicPr>
          <p:cNvPr id="8194" name="Picture 2" descr="C:\Users\ZALMAN\Desktop\2015_03_05_РЫТХЭУ\IMG_54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3571900" cy="6350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Юрий Сергеевич </a:t>
            </a:r>
            <a:r>
              <a:rPr lang="ru-RU" dirty="0" err="1" smtClean="0"/>
              <a:t>Рытхэу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(8 марта 1930 – 14 мая 2008)</a:t>
            </a:r>
            <a:endParaRPr lang="ru-RU" dirty="0"/>
          </a:p>
        </p:txBody>
      </p:sp>
      <p:pic>
        <p:nvPicPr>
          <p:cNvPr id="4" name="Содержимое 3" descr="http://novostiliteratury.ru/wp-content/uploads/2011/03/%D0%AE%D1%80%D0%B8%D0%B9-%D0%A0%D1%8B%D1%82%D1%85%D1%8D%D1%83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0" y="1668462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Теплова Галина Александровна – ветеран Чукотки. Проникновенный рассказ о первых шагах молодого специалиста на родине </a:t>
            </a:r>
            <a:r>
              <a:rPr lang="ru-RU" sz="2400" dirty="0" err="1" smtClean="0"/>
              <a:t>Рытхэу</a:t>
            </a:r>
            <a:endParaRPr lang="ru-RU" sz="2400" dirty="0"/>
          </a:p>
        </p:txBody>
      </p:sp>
      <p:pic>
        <p:nvPicPr>
          <p:cNvPr id="5122" name="Picture 2" descr="C:\Users\ZALMAN\Desktop\2015_03_05_РЫТХЭУ\IMG_54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0019" y="1600200"/>
            <a:ext cx="3443962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Владимир Иванович Сорокин – член правления землячества «Северное притяжение»</a:t>
            </a:r>
            <a:endParaRPr lang="ru-RU" sz="2800" dirty="0"/>
          </a:p>
        </p:txBody>
      </p:sp>
      <p:pic>
        <p:nvPicPr>
          <p:cNvPr id="6146" name="Picture 2" descr="C:\Users\ZALMAN\Desktop\2015_03_05_РЫТХЭУ\IMG_54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7" y="1580522"/>
            <a:ext cx="3643339" cy="5044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Татьяна </a:t>
            </a:r>
            <a:r>
              <a:rPr lang="ru-RU" sz="2400" dirty="0" err="1" smtClean="0"/>
              <a:t>Бардашевич</a:t>
            </a:r>
            <a:r>
              <a:rPr lang="ru-RU" sz="2400" dirty="0" smtClean="0"/>
              <a:t> – руководитель центра по работе с регионами Ассоциации коренных малочисленных народов Севера, Сибири и Дальнего Востока РФ</a:t>
            </a:r>
            <a:endParaRPr lang="ru-RU" sz="2400" dirty="0"/>
          </a:p>
        </p:txBody>
      </p:sp>
      <p:pic>
        <p:nvPicPr>
          <p:cNvPr id="9218" name="Picture 2" descr="C:\Users\ZALMAN\Desktop\2015_03_05_РЫТХЭУ\IMG_54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785926"/>
            <a:ext cx="4028664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28694"/>
          </a:xfrm>
        </p:spPr>
        <p:txBody>
          <a:bodyPr>
            <a:noAutofit/>
          </a:bodyPr>
          <a:lstStyle/>
          <a:p>
            <a:r>
              <a:rPr lang="ru-RU" sz="2400" b="0" dirty="0" smtClean="0"/>
              <a:t>Юрий Романович </a:t>
            </a:r>
            <a:r>
              <a:rPr lang="ru-RU" sz="2400" b="0" dirty="0" err="1" smtClean="0"/>
              <a:t>Екименко</a:t>
            </a:r>
            <a:r>
              <a:rPr lang="ru-RU" sz="2400" b="0" dirty="0" smtClean="0"/>
              <a:t> - лётчик-полярник, командир корабля, пилот 1 класса ГВФ, Заслуженный художник России. Длительное время жил на легендарной Магаданской земле</a:t>
            </a:r>
            <a:endParaRPr lang="ru-RU" sz="2400" b="0" dirty="0"/>
          </a:p>
        </p:txBody>
      </p:sp>
      <p:pic>
        <p:nvPicPr>
          <p:cNvPr id="8194" name="Picture 2" descr="C:\Users\ZALMAN\Desktop\2015_03_05_РЫТХЭУ\IMG_54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615" y="1600200"/>
            <a:ext cx="5142769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err="1" smtClean="0"/>
              <a:t>Мулин</a:t>
            </a:r>
            <a:r>
              <a:rPr lang="ru-RU" sz="2400" dirty="0" smtClean="0"/>
              <a:t> Вячеслав Сергеевич – в прошлом зав. отделом науки и учебных заведений Магаданского обкома КПСС, большой </a:t>
            </a:r>
            <a:r>
              <a:rPr lang="ru-RU" sz="2400" smtClean="0"/>
              <a:t>любитель </a:t>
            </a:r>
            <a:r>
              <a:rPr lang="ru-RU" sz="2400" smtClean="0"/>
              <a:t>творчества </a:t>
            </a:r>
            <a:br>
              <a:rPr lang="ru-RU" sz="2400" smtClean="0"/>
            </a:br>
            <a:r>
              <a:rPr lang="ru-RU" sz="2400" smtClean="0"/>
              <a:t>Ю. </a:t>
            </a:r>
            <a:r>
              <a:rPr lang="ru-RU" sz="2400" dirty="0" err="1" smtClean="0"/>
              <a:t>Рытхэу</a:t>
            </a:r>
            <a:endParaRPr lang="ru-RU" sz="2400" dirty="0"/>
          </a:p>
        </p:txBody>
      </p:sp>
      <p:pic>
        <p:nvPicPr>
          <p:cNvPr id="1026" name="Picture 2" descr="C:\Users\ZALMAN\Downloads\DSC_5871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956" y="1600200"/>
            <a:ext cx="7076088" cy="4708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Украсил встречу фольклорный танцевальный ансамбль «Чукотка»</a:t>
            </a:r>
            <a:endParaRPr lang="ru-RU" sz="3200" dirty="0"/>
          </a:p>
        </p:txBody>
      </p:sp>
      <p:pic>
        <p:nvPicPr>
          <p:cNvPr id="5122" name="Picture 2" descr="C:\Users\ZALMAN\Desktop\2015_03_05_РЫТХЭУ\IMG_53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Солисты ансамбля «Чукотка»</a:t>
            </a:r>
            <a:endParaRPr lang="ru-RU" dirty="0"/>
          </a:p>
        </p:txBody>
      </p:sp>
      <p:pic>
        <p:nvPicPr>
          <p:cNvPr id="7170" name="Picture 2" descr="C:\Users\ZALMAN\Desktop\2015_03_05_РЫТХЭУ\IMG_54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2648545" cy="4708525"/>
          </a:xfrm>
          <a:prstGeom prst="rect">
            <a:avLst/>
          </a:prstGeom>
          <a:noFill/>
        </p:spPr>
      </p:pic>
      <p:pic>
        <p:nvPicPr>
          <p:cNvPr id="7171" name="Picture 3" descr="C:\Users\ZALMAN\Desktop\2015_03_05_РЫТХЭУ\IMG_5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643050"/>
            <a:ext cx="2643206" cy="4698659"/>
          </a:xfrm>
          <a:prstGeom prst="rect">
            <a:avLst/>
          </a:prstGeom>
          <a:noFill/>
        </p:spPr>
      </p:pic>
      <p:pic>
        <p:nvPicPr>
          <p:cNvPr id="2050" name="Picture 2" descr="C:\Users\ZALMAN\Desktop\2015_03_05_РЫТХЭУ\IMG_54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643050"/>
            <a:ext cx="3143918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dirty="0" smtClean="0"/>
              <a:t>Танец</a:t>
            </a:r>
            <a:endParaRPr lang="ru-RU" dirty="0"/>
          </a:p>
        </p:txBody>
      </p:sp>
      <p:pic>
        <p:nvPicPr>
          <p:cNvPr id="1028" name="Picture 4" descr="C:\Users\ZALMAN\Desktop\2015_03_05_РЫТХЭУ\IMG_5419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298806"/>
            <a:ext cx="7000924" cy="54219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Фотографии с обаятельным ансамблем «Чукотка»</a:t>
            </a:r>
            <a:endParaRPr lang="ru-RU" dirty="0"/>
          </a:p>
        </p:txBody>
      </p:sp>
      <p:pic>
        <p:nvPicPr>
          <p:cNvPr id="1026" name="Picture 2" descr="C:\Users\ZALMAN\Desktop\2015_03_05_РЫТХЭУ\IMG_53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Фотографии с обаятельным ансамблем «Чукотка»</a:t>
            </a:r>
            <a:endParaRPr lang="ru-RU" dirty="0"/>
          </a:p>
        </p:txBody>
      </p:sp>
      <p:pic>
        <p:nvPicPr>
          <p:cNvPr id="2050" name="Picture 2" descr="C:\Users\ZALMAN\Desktop\2015_03_05_РЫТХЭУ\IMG_53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95219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Юрий </a:t>
            </a:r>
            <a:r>
              <a:rPr lang="ru-RU" sz="3200" dirty="0" err="1" smtClean="0"/>
              <a:t>Рытхэу</a:t>
            </a:r>
            <a:r>
              <a:rPr lang="ru-RU" sz="3200" dirty="0" smtClean="0"/>
              <a:t> родился 8 марта 1930 года в поселке Уэлен, ныне Чукотского автономного округа, в семье охотника-зверобоя. Его дед был шаманом. При рождении мальчику дали имя </a:t>
            </a:r>
            <a:r>
              <a:rPr lang="ru-RU" sz="3200" dirty="0" err="1" smtClean="0"/>
              <a:t>Рытхэу</a:t>
            </a:r>
            <a:r>
              <a:rPr lang="ru-RU" sz="3200" dirty="0" smtClean="0"/>
              <a:t>, что в переводе с чукотского означает «неизвестный». Поскольку советские учреждения не признавали чукотских имён, то в дальнейшем для того, чтобы получить паспорт будущий писатель взял русское имя и отчество, имя же «</a:t>
            </a:r>
            <a:r>
              <a:rPr lang="ru-RU" sz="3200" dirty="0" err="1" smtClean="0"/>
              <a:t>Рытхэу</a:t>
            </a:r>
            <a:r>
              <a:rPr lang="ru-RU" sz="3200" dirty="0" smtClean="0"/>
              <a:t>» стало ему фамилией.</a:t>
            </a:r>
            <a:br>
              <a:rPr lang="ru-RU" sz="3200" dirty="0" smtClean="0"/>
            </a:b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Фотографии с обаятельным ансамблем «Чукотка»</a:t>
            </a:r>
            <a:endParaRPr lang="ru-RU" dirty="0"/>
          </a:p>
        </p:txBody>
      </p:sp>
      <p:pic>
        <p:nvPicPr>
          <p:cNvPr id="11266" name="Picture 2" descr="C:\Users\ZALMAN\Desktop\2015_03_05_РЫТХЭУ\IMG_54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А в фойе </a:t>
            </a:r>
            <a:r>
              <a:rPr lang="ru-RU" sz="3200" smtClean="0"/>
              <a:t>обсуждаются текущие проблемы</a:t>
            </a:r>
            <a:r>
              <a:rPr lang="ru-RU" sz="3200" dirty="0" smtClean="0"/>
              <a:t>, строятся планы на будущее</a:t>
            </a:r>
            <a:endParaRPr lang="ru-RU" sz="3200" dirty="0"/>
          </a:p>
        </p:txBody>
      </p:sp>
      <p:pic>
        <p:nvPicPr>
          <p:cNvPr id="10242" name="Picture 2" descr="C:\Users\ZALMAN\Desktop\2015_03_05_РЫТХЭУ\IMG_54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Жизнь продолжается! Память о Юрии Сергеевиче </a:t>
            </a:r>
            <a:r>
              <a:rPr lang="ru-RU" smtClean="0"/>
              <a:t>не увядает!</a:t>
            </a:r>
            <a:endParaRPr lang="ru-RU" dirty="0"/>
          </a:p>
        </p:txBody>
      </p:sp>
      <p:pic>
        <p:nvPicPr>
          <p:cNvPr id="9218" name="Picture 2" descr="C:\Users\ZALMAN\Desktop\2015_03_05_РЫТХЭУ\IMG_54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Autofit/>
          </a:bodyPr>
          <a:lstStyle/>
          <a:p>
            <a:r>
              <a:rPr lang="ru-RU" sz="4000" dirty="0" smtClean="0"/>
              <a:t>Уэлен</a:t>
            </a:r>
            <a:endParaRPr lang="ru-RU" sz="4000" dirty="0"/>
          </a:p>
        </p:txBody>
      </p:sp>
      <p:pic>
        <p:nvPicPr>
          <p:cNvPr id="1026" name="Picture 2" descr="F:\FOTO\Фотографии_Архив\ПОСЕЛКИ_СЕВЕРО-ВОСТОКА\Чукотка\Уэле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857232"/>
            <a:ext cx="5143536" cy="3857652"/>
          </a:xfrm>
          <a:prstGeom prst="rect">
            <a:avLst/>
          </a:prstGeom>
          <a:noFill/>
        </p:spPr>
      </p:pic>
      <p:pic>
        <p:nvPicPr>
          <p:cNvPr id="1027" name="Picture 3" descr="F:\FOTO\Фотографии_Архив\ПОСЕЛКИ_СЕВЕРО-ВОСТОКА\Чукотка\Уэлен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1685" y="857232"/>
            <a:ext cx="3663345" cy="2643206"/>
          </a:xfrm>
          <a:prstGeom prst="rect">
            <a:avLst/>
          </a:prstGeom>
          <a:noFill/>
        </p:spPr>
      </p:pic>
      <p:pic>
        <p:nvPicPr>
          <p:cNvPr id="1029" name="Picture 5" descr="http://www.orientmuseum.ru/pics/one_exhibition/1ex_uelen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4000504"/>
            <a:ext cx="3635684" cy="2714644"/>
          </a:xfrm>
          <a:prstGeom prst="rect">
            <a:avLst/>
          </a:prstGeom>
          <a:noFill/>
        </p:spPr>
      </p:pic>
      <p:pic>
        <p:nvPicPr>
          <p:cNvPr id="1031" name="Picture 7" descr="http://jetworks.ru/media/articles/uel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857760"/>
            <a:ext cx="2500330" cy="1875248"/>
          </a:xfrm>
          <a:prstGeom prst="rect">
            <a:avLst/>
          </a:prstGeom>
          <a:noFill/>
        </p:spPr>
      </p:pic>
      <p:pic>
        <p:nvPicPr>
          <p:cNvPr id="3" name="Picture 2" descr="C:\Users\ZALMAN\Desktop\med_gallery_13829_12_2372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4612" y="4857760"/>
            <a:ext cx="2476496" cy="1857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dirty="0" smtClean="0"/>
              <a:t>Книги Юрия </a:t>
            </a:r>
            <a:r>
              <a:rPr lang="ru-RU" dirty="0" err="1" smtClean="0"/>
              <a:t>Рытхэу</a:t>
            </a:r>
            <a:endParaRPr lang="ru-RU" dirty="0"/>
          </a:p>
        </p:txBody>
      </p:sp>
      <p:pic>
        <p:nvPicPr>
          <p:cNvPr id="4" name="Содержимое 3" descr="http://www.litmir.net/BookBinary/118454/1333274380/i_00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14422"/>
            <a:ext cx="178595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detbook.ru/wp-content/uploads/2009/07/Rythew-420x59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1214422"/>
            <a:ext cx="171451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.livelib.ru/boocover/1000782504/l/df97/Yurij_Rytheu__Golubye_pestsy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214422"/>
            <a:ext cx="164307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cs4941.vk.me/u12080562/137084547/y_35b74e0d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1214422"/>
            <a:ext cx="1857387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znayka.net/images/fb/116569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3929066"/>
            <a:ext cx="199644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znayka.net/images/fb/82647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0298" y="3929066"/>
            <a:ext cx="199644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znayka.net/images/fb/82645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3438" y="3929066"/>
            <a:ext cx="199644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znayka.net/images/fb/51854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6578" y="3929066"/>
            <a:ext cx="199644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dirty="0" smtClean="0"/>
              <a:t>Книги Юрия </a:t>
            </a:r>
            <a:r>
              <a:rPr lang="ru-RU" dirty="0" err="1" smtClean="0"/>
              <a:t>Рытхэу</a:t>
            </a:r>
            <a:endParaRPr lang="ru-RU" dirty="0"/>
          </a:p>
        </p:txBody>
      </p:sp>
      <p:pic>
        <p:nvPicPr>
          <p:cNvPr id="4" name="Содержимое 3" descr="http://j.livelib.ru/boocover/1000550719/l/896b/Yurij_Rytheu__Operatsiya_Chukotka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142984"/>
            <a:ext cx="185738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i.livelib.ru/boocover/1000791799/l/5281/Yurij_Rytheu__Inej_na_poroge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1142984"/>
            <a:ext cx="178595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100bestbooks.ru/pictures/books/Rytheu_Samye_krasivye_korabli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142984"/>
            <a:ext cx="178595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.livelib.ru/boocover/1000494474/l/71dc/Yurij_Rytheu__V_doline_Malenkih_zajchikov._Veket_i_Agnes.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4074772"/>
            <a:ext cx="1785950" cy="278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bookriver.ru/img/covers/369831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4612" y="4071942"/>
            <a:ext cx="1833562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i47.fastpic.ru/big/2012/1108/13/1d0d6997529e05c5504d85d8dd9b9813.jpe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00892" y="1142984"/>
            <a:ext cx="164307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static2.ozone.ru/multimedia/books_covers/c300/1001665758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29190" y="4000504"/>
            <a:ext cx="1714512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static1.ozone.ru/multimedia/books_covers/c300/1007526694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72330" y="4071942"/>
            <a:ext cx="178595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r>
              <a:rPr lang="ru-RU" dirty="0" smtClean="0"/>
              <a:t>Книги Юрия </a:t>
            </a:r>
            <a:r>
              <a:rPr lang="ru-RU" dirty="0" err="1" smtClean="0"/>
              <a:t>Рытхэу</a:t>
            </a:r>
            <a:endParaRPr lang="ru-RU" dirty="0"/>
          </a:p>
        </p:txBody>
      </p:sp>
      <p:pic>
        <p:nvPicPr>
          <p:cNvPr id="4" name="Содержимое 3" descr="http://static1.ozone.ru/multimedia/books_covers/c300/100273422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178595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static2.ozone.ru/multimedia/books_covers/c300/100226345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1142984"/>
            <a:ext cx="1905000" cy="249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static.ozone.ru/multimedia/books_covers/100169942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142984"/>
            <a:ext cx="178595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rulit.net/data/programs/images/puteshestvie-v-molodost-ili-vremya-krasnoj-moroshki_303198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54" y="1071546"/>
            <a:ext cx="178595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fictionbook.ru/static/bookimages/00/06/90/00069026.bin.dir/00069026.cover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962646"/>
            <a:ext cx="1708433" cy="268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infobooka.ru/uploads/posts/2010-04/1270607245_rjzhbgg5w4s8jzi.jpe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28860" y="3929066"/>
            <a:ext cx="179070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j.livelib.ru/boocover/1000956810/l/68e3/Yurij_Rytheu__Belye_snega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3438" y="3857628"/>
            <a:ext cx="1905000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i.livelib.ru/boocover/1000183023/l/4258/Yurij_Rytheu__Poslednij_shaman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29454" y="3857628"/>
            <a:ext cx="1905000" cy="276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Книги Юрия </a:t>
            </a:r>
            <a:r>
              <a:rPr lang="ru-RU" dirty="0" err="1" smtClean="0"/>
              <a:t>Рытхэу</a:t>
            </a:r>
            <a:endParaRPr lang="ru-RU" dirty="0"/>
          </a:p>
        </p:txBody>
      </p:sp>
      <p:pic>
        <p:nvPicPr>
          <p:cNvPr id="4" name="Содержимое 3" descr="http://j.livelib.ru/boocover/1000432042/l/4ae8/Yurij_Rytheu__Skitaniya_Anny_Odintsovoj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7232"/>
            <a:ext cx="178595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i.livelib.ru/boocover/1000588323/l/5d3d/Yurij_Rytheu__Chukotskij_anekdot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857232"/>
            <a:ext cx="1905000" cy="271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kniginina.ru/imgs/big/35497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857232"/>
            <a:ext cx="178595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znayka.net/images/fb/9364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857232"/>
            <a:ext cx="199644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litmir.net/data/Book/0/178000/178153/BCN_1382631746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388" y="3786190"/>
            <a:ext cx="200026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znayka.net/images/fb/20912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3786190"/>
            <a:ext cx="185738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znayka.net/images/fb/26067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3108" y="3786190"/>
            <a:ext cx="199644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znayka.net/images/fb/101108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14810" y="3786190"/>
            <a:ext cx="199644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862</TotalTime>
  <Words>552</Words>
  <Application>Microsoft Office PowerPoint</Application>
  <PresentationFormat>Экран (4:3)</PresentationFormat>
  <Paragraphs>41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Апекс</vt:lpstr>
      <vt:lpstr>Чукотка</vt:lpstr>
      <vt:lpstr>           РЫТХЭУ – чукотский поэт,  писавший прозой </vt:lpstr>
      <vt:lpstr>Юрий Сергеевич Рытхэу (8 марта 1930 – 14 мая 2008)</vt:lpstr>
      <vt:lpstr>Слайд 4</vt:lpstr>
      <vt:lpstr>Уэлен</vt:lpstr>
      <vt:lpstr>Книги Юрия Рытхэу</vt:lpstr>
      <vt:lpstr>Книги Юрия Рытхэу</vt:lpstr>
      <vt:lpstr>Книги Юрия Рытхэу</vt:lpstr>
      <vt:lpstr>Книги Юрия Рытхэу</vt:lpstr>
      <vt:lpstr>Избранное Юрия Рытхэу</vt:lpstr>
      <vt:lpstr>Слайд 11</vt:lpstr>
      <vt:lpstr>Слайд 12</vt:lpstr>
      <vt:lpstr>Памятник Рытхэу в Анадыре</vt:lpstr>
      <vt:lpstr>Могила Юрия Рытхэу в Комарово –пригороде Санкт-Петербурга</vt:lpstr>
      <vt:lpstr>5 марта 2015 года состоялась  встреча магаданского землячества «Северное притяжение», посвящённая 85-летию со дня рождения Юрия Сергеевича Рытхэу, воспевшего в своих литературных произведениях  родную Чукотку. Вечер состоялся в кинотеатре Центрального Дома журналиста по адресу: Никитский бульвар д.8-а (ст. метро Арбатская). Мероприятие  прошло при участии и поддержке Союза журналистов России, литературной общественности, представительства правительства Магаданской области. На вечер были приглашены ветераны Чукотки, лично знавшие Юрия Сергеевича и близко знакомые с его творчеством. Перед гостями встречи выступил национальный фольклорный ансамбль песни и танца народов Севера «ЧУКОТКА». </vt:lpstr>
      <vt:lpstr>Центральный Дом журналиста имеет историческое прошлое – он принадлежал роду Гагариных. Две сотни лет назад здесь был прекрасный парк с величественным дворцом. Пожар, произошедший в 1812 году, уничтожил родовое поместье, чудом сохранился лишь флигель. Дом журналиста признан памятником архитектуры. Сегодня культурную жизнь Москвы тяжело представить без Дома журналиста. В самые трудные экономические и политические годы преобразования страны Домжур сумел выжить. Он является домом не только для пишущей братии. Его по достоинству оценили дипломаты, музыканты, писатели, художники и политики. В настоящее время в Центральном Доме журналиста открыли кинозал, в котором 5 марта собралось «Северное притяжение». </vt:lpstr>
      <vt:lpstr>Теплая встреча участников</vt:lpstr>
      <vt:lpstr>Руководство на месте. Ожидаются члены землячества</vt:lpstr>
      <vt:lpstr>Магаданцы Нелли Ибрагимовна Капранова и Людмила Павловна Бирюкова – постоянные участники встреч землячества</vt:lpstr>
      <vt:lpstr>СМИ. Обслуживание на высоте! Эдуард Миловидов и Александра Хлебникова</vt:lpstr>
      <vt:lpstr>Хрулев Игорь Михайлович снимает для истории</vt:lpstr>
      <vt:lpstr>А вот и землячество!</vt:lpstr>
      <vt:lpstr>Приветствие членам землячества председателя Азнаурьяна Степана Арменаковича</vt:lpstr>
      <vt:lpstr>А дальше процесс пошел под руководством Надежны Михайловны Папп. Перед собравшимися выступили соратники, друзья, коллеги, сослуживцы, хорошо знавшие Юрия Сергеевича</vt:lpstr>
      <vt:lpstr> Легендарная Нутэтэгрынэ Анна Дмитриевна – Председатель Исполнительного комитета Чукотского окружного Совета с 1961 по 1970 годы </vt:lpstr>
      <vt:lpstr>   Член Комитета СФ по социальной политике, представитель от исполнительного органа государственной власти Чукотского автономного округа Анна Отке </vt:lpstr>
      <vt:lpstr>Председатель Союза журналистов России, президент Международной конфедерации журналистских союзов Всеволод Леонидович Богданов  С 1969 по 1980 год — корреспондент, заместитель главного редактора, редактор областной партийной  газеты «Магаданская правда» </vt:lpstr>
      <vt:lpstr>Огрызко Вячеслав Вячеславович С 2004 года главный редактор газеты «Литературная Россия» Представил новый сборник «Лица и лики»</vt:lpstr>
      <vt:lpstr>  Дмитрий  Александрович Ледовской - завлит магаданского государственного музыкально-драматического театра до 2005 года, главный редактор театральной газеты "Авансцена", пресс-секретарь Магаданской областной Думы, журналист, писатель</vt:lpstr>
      <vt:lpstr>Теплова Галина Александровна – ветеран Чукотки. Проникновенный рассказ о первых шагах молодого специалиста на родине Рытхэу</vt:lpstr>
      <vt:lpstr>Владимир Иванович Сорокин – член правления землячества «Северное притяжение»</vt:lpstr>
      <vt:lpstr>Татьяна Бардашевич – руководитель центра по работе с регионами Ассоциации коренных малочисленных народов Севера, Сибири и Дальнего Востока РФ</vt:lpstr>
      <vt:lpstr>Юрий Романович Екименко - лётчик-полярник, командир корабля, пилот 1 класса ГВФ, Заслуженный художник России. Длительное время жил на легендарной Магаданской земле</vt:lpstr>
      <vt:lpstr>Мулин Вячеслав Сергеевич – в прошлом зав. отделом науки и учебных заведений Магаданского обкома КПСС, большой любитель творчества  Ю. Рытхэу</vt:lpstr>
      <vt:lpstr>Украсил встречу фольклорный танцевальный ансамбль «Чукотка»</vt:lpstr>
      <vt:lpstr>Солисты ансамбля «Чукотка»</vt:lpstr>
      <vt:lpstr>Танец</vt:lpstr>
      <vt:lpstr>Фотографии с обаятельным ансамблем «Чукотка»</vt:lpstr>
      <vt:lpstr>Фотографии с обаятельным ансамблем «Чукотка»</vt:lpstr>
      <vt:lpstr>Фотографии с обаятельным ансамблем «Чукотка»</vt:lpstr>
      <vt:lpstr>А в фойе обсуждаются текущие проблемы, строятся планы на будущее</vt:lpstr>
      <vt:lpstr>Жизнь продолжается! Память о Юрии Сергеевиче не увядает!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РЫТХЭУ</dc:title>
  <dc:creator>ZALMAN</dc:creator>
  <cp:lastModifiedBy>ZALMAN</cp:lastModifiedBy>
  <cp:revision>134</cp:revision>
  <dcterms:created xsi:type="dcterms:W3CDTF">2015-02-20T08:18:43Z</dcterms:created>
  <dcterms:modified xsi:type="dcterms:W3CDTF">2015-03-11T13:41:43Z</dcterms:modified>
</cp:coreProperties>
</file>