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68" r:id="rId5"/>
    <p:sldId id="269" r:id="rId6"/>
    <p:sldId id="258" r:id="rId7"/>
    <p:sldId id="259" r:id="rId8"/>
    <p:sldId id="266" r:id="rId9"/>
    <p:sldId id="262" r:id="rId10"/>
    <p:sldId id="264" r:id="rId11"/>
    <p:sldId id="261" r:id="rId12"/>
    <p:sldId id="260" r:id="rId13"/>
    <p:sldId id="265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62120D0-7D9E-4657-90A8-06BF2228381A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181887-D7DD-47B0-B0BD-097D407FAB5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ЛИТЕРАТУРНАЯ ГОСТИНАЯ МАГАДАНСКОГО ЗЕМЛЯЧЕСТВА</a:t>
            </a:r>
            <a:br>
              <a:rPr lang="ru-RU" sz="3200" dirty="0" smtClean="0"/>
            </a:br>
            <a:r>
              <a:rPr lang="ru-RU" sz="3200" dirty="0" smtClean="0"/>
              <a:t>«СЕВЕРНОЕ ПРИТЯЖЕНИЕ»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sz="5400" dirty="0" smtClean="0">
                <a:solidFill>
                  <a:srgbClr val="002060"/>
                </a:solidFill>
              </a:rPr>
              <a:t>ПОМНИМ ИХ ИМЕНА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Nadia\Pictures\img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797152"/>
            <a:ext cx="1512168" cy="1342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Леонтьев </a:t>
            </a:r>
            <a:r>
              <a:rPr lang="ru-RU" dirty="0" err="1" smtClean="0"/>
              <a:t>Владилен</a:t>
            </a:r>
            <a:r>
              <a:rPr lang="ru-RU" dirty="0" smtClean="0"/>
              <a:t> Вячеславович</a:t>
            </a:r>
            <a:endParaRPr lang="ru-RU" dirty="0"/>
          </a:p>
        </p:txBody>
      </p:sp>
      <p:pic>
        <p:nvPicPr>
          <p:cNvPr id="21506" name="Picture 2" descr="C:\Users\Nadia\Pictures\Фото землячество\писатели\img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1331583"/>
            <a:ext cx="3888431" cy="5526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МифтахутдиновАльберт</a:t>
            </a:r>
            <a:r>
              <a:rPr lang="ru-RU" dirty="0" smtClean="0"/>
              <a:t> Валерьевич</a:t>
            </a:r>
            <a:endParaRPr lang="ru-RU" dirty="0"/>
          </a:p>
        </p:txBody>
      </p:sp>
      <p:pic>
        <p:nvPicPr>
          <p:cNvPr id="20482" name="Picture 2" descr="C:\Users\Nadia\Pictures\Фото землячество\писатели\img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8956" y="1412776"/>
            <a:ext cx="3789203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Наровчатов</a:t>
            </a:r>
            <a:r>
              <a:rPr lang="ru-RU" dirty="0" smtClean="0"/>
              <a:t> Сергей Сергеевич</a:t>
            </a:r>
            <a:endParaRPr lang="ru-RU" dirty="0"/>
          </a:p>
        </p:txBody>
      </p:sp>
      <p:pic>
        <p:nvPicPr>
          <p:cNvPr id="17410" name="Picture 2" descr="C:\Users\Nadia\Pictures\Фото землячество\писатели\img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58398"/>
            <a:ext cx="3901008" cy="5599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Рытхэу</a:t>
            </a:r>
            <a:r>
              <a:rPr lang="ru-RU" dirty="0" smtClean="0"/>
              <a:t> Юрий Сергеевич</a:t>
            </a:r>
            <a:endParaRPr lang="ru-RU" dirty="0"/>
          </a:p>
        </p:txBody>
      </p:sp>
      <p:pic>
        <p:nvPicPr>
          <p:cNvPr id="22530" name="Picture 2" descr="C:\Users\Nadia\Pictures\Фото землячество\писатели\img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740" y="1268760"/>
            <a:ext cx="3889420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Шаламов </a:t>
            </a:r>
            <a:r>
              <a:rPr lang="ru-RU" dirty="0" err="1" smtClean="0"/>
              <a:t>Варлам</a:t>
            </a:r>
            <a:r>
              <a:rPr lang="ru-RU" dirty="0" smtClean="0"/>
              <a:t> Тихонович</a:t>
            </a:r>
            <a:endParaRPr lang="ru-RU" dirty="0"/>
          </a:p>
        </p:txBody>
      </p:sp>
      <p:pic>
        <p:nvPicPr>
          <p:cNvPr id="19458" name="Picture 2" descr="C:\Users\Nadia\Pictures\Фото землячество\писатели\img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1083532"/>
            <a:ext cx="4032449" cy="5774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rgblog.ru/file/bvcx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4762500" cy="5715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ПОМНИМ ИХ ИМЕНА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Васильев Юрий Вячеславович</a:t>
            </a:r>
            <a:endParaRPr lang="ru-RU" dirty="0"/>
          </a:p>
        </p:txBody>
      </p:sp>
      <p:sp>
        <p:nvSpPr>
          <p:cNvPr id="26626" name="AutoShape 2" descr="https://e.mail.ru/cgi-bin/getattach?file=img001.jpg&amp;id=14551234580000000381;0;1&amp;mode=attachment&amp;&amp;x-email=kolyma.papp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e.mail.ru/cgi-bin/getattach?file=img001.jpg&amp;id=14551234580000000381;0;1&amp;mode=attachment&amp;&amp;x-email=kolyma.papp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 descr="C:\Users\Nadia\Downloads\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81846"/>
            <a:ext cx="3544115" cy="5776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Ильвес</a:t>
            </a:r>
            <a:r>
              <a:rPr lang="ru-RU" dirty="0" smtClean="0"/>
              <a:t> Михаил Александрович</a:t>
            </a:r>
            <a:endParaRPr lang="ru-RU" dirty="0"/>
          </a:p>
        </p:txBody>
      </p:sp>
      <p:pic>
        <p:nvPicPr>
          <p:cNvPr id="3" name="Рисунок 2" descr="http://www.ec-arctic.ru/media/pic_full/0/6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5"/>
            <a:ext cx="381642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Эдидович</a:t>
            </a:r>
            <a:r>
              <a:rPr lang="ru-RU" dirty="0" smtClean="0"/>
              <a:t> Михаил Давидович</a:t>
            </a:r>
            <a:endParaRPr lang="ru-RU" dirty="0"/>
          </a:p>
        </p:txBody>
      </p:sp>
      <p:pic>
        <p:nvPicPr>
          <p:cNvPr id="24578" name="Picture 2" descr="http://zorinanata.ru/wp-content/uploads/2012/09/IMG-27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240360" cy="3600400"/>
          </a:xfrm>
          <a:prstGeom prst="rect">
            <a:avLst/>
          </a:prstGeom>
          <a:noFill/>
        </p:spPr>
      </p:pic>
      <p:pic>
        <p:nvPicPr>
          <p:cNvPr id="5" name="Рисунок 4" descr="http://www.newswe.com/images/pub/Edich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20888"/>
            <a:ext cx="5580112" cy="42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Богораз</a:t>
            </a:r>
            <a:r>
              <a:rPr lang="ru-RU" dirty="0" smtClean="0"/>
              <a:t> Владимир Германович</a:t>
            </a:r>
            <a:endParaRPr lang="ru-RU" dirty="0"/>
          </a:p>
        </p:txBody>
      </p:sp>
      <p:pic>
        <p:nvPicPr>
          <p:cNvPr id="15362" name="Picture 2" descr="C:\Users\Nadia\Pictures\Фото землячество\писатели\img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056325"/>
            <a:ext cx="4049709" cy="5801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Бирюков Александр Михайлович</a:t>
            </a:r>
            <a:endParaRPr lang="ru-RU" dirty="0"/>
          </a:p>
        </p:txBody>
      </p:sp>
      <p:pic>
        <p:nvPicPr>
          <p:cNvPr id="16386" name="Picture 2" descr="C:\Users\Nadia\Pictures\Фото землячество\писатели\img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51075"/>
            <a:ext cx="3968863" cy="570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Куваев</a:t>
            </a:r>
            <a:r>
              <a:rPr lang="ru-RU" dirty="0" smtClean="0"/>
              <a:t> </a:t>
            </a:r>
            <a:r>
              <a:rPr lang="ru-RU" dirty="0" smtClean="0"/>
              <a:t>Олег Михайлович </a:t>
            </a:r>
            <a:endParaRPr lang="ru-RU" dirty="0"/>
          </a:p>
        </p:txBody>
      </p:sp>
      <p:pic>
        <p:nvPicPr>
          <p:cNvPr id="23554" name="Picture 2" descr="C:\Users\Nadia\Pictures\Фото землячество\писатели\img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81059"/>
            <a:ext cx="3888432" cy="5567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Кымытваль</a:t>
            </a:r>
            <a:r>
              <a:rPr lang="ru-RU" dirty="0" smtClean="0"/>
              <a:t> Антонина Александровна</a:t>
            </a:r>
            <a:endParaRPr lang="ru-RU" dirty="0"/>
          </a:p>
        </p:txBody>
      </p:sp>
      <p:pic>
        <p:nvPicPr>
          <p:cNvPr id="18434" name="Picture 2" descr="C:\Users\Nadia\Pictures\Фото землячество\писатели\img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1393894"/>
            <a:ext cx="3816424" cy="5464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</TotalTime>
  <Words>45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ЛИТЕРАТУРНАЯ ГОСТИНАЯ МАГАДАНСКОГО ЗЕМЛЯЧЕСТВА «СЕВЕРНОЕ ПРИТЯЖЕНИЕ»</vt:lpstr>
      <vt:lpstr>ПОМНИМ ИХ ИМЕНА</vt:lpstr>
      <vt:lpstr>Васильев Юрий Вячеславович</vt:lpstr>
      <vt:lpstr>Ильвес Михаил Александрович</vt:lpstr>
      <vt:lpstr>Эдидович Михаил Давидович</vt:lpstr>
      <vt:lpstr>Богораз Владимир Германович</vt:lpstr>
      <vt:lpstr>Бирюков Александр Михайлович</vt:lpstr>
      <vt:lpstr>Куваев Олег Михайлович </vt:lpstr>
      <vt:lpstr>Кымытваль Антонина Александровна</vt:lpstr>
      <vt:lpstr>Леонтьев Владилен Вячеславович</vt:lpstr>
      <vt:lpstr>МифтахутдиновАльберт Валерьевич</vt:lpstr>
      <vt:lpstr>Наровчатов Сергей Сергеевич</vt:lpstr>
      <vt:lpstr>Рытхэу Юрий Сергеевич</vt:lpstr>
      <vt:lpstr>Шаламов Варлам Тихонович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ГОСТИНАЯ МАГАДАНСКОГО ЗЕМЛЯЧЕСТВА «СЕВЕРНОЕ ПРИТЯЖЕНИЕ»</dc:title>
  <dc:creator>User</dc:creator>
  <cp:lastModifiedBy>User</cp:lastModifiedBy>
  <cp:revision>5</cp:revision>
  <dcterms:created xsi:type="dcterms:W3CDTF">2016-02-11T19:12:02Z</dcterms:created>
  <dcterms:modified xsi:type="dcterms:W3CDTF">2016-02-11T20:02:45Z</dcterms:modified>
</cp:coreProperties>
</file>